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81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0T%LV{2[$HK`D]4$G]`U{7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2[U]5MT`KRG9ZCI~1J}VF(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GN}Y]_ELT@GLWT56_SI7MI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S5EPPH%XN0MR{2OG7]AF9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6BU%~WB%AMNB2G}I[08F7R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635"/>
            <a:ext cx="12191365" cy="685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AJJRHJ[_$F0I5Y2HR85%{9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CD(7{H%KUDZ`[]CQAGTKVI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Y{4SIE$Y}P@R`N[TH%[CRA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L_H2ZJ$GARQ_Z)}9GC9HE6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QLAI026K3(J0PQ]ELV$V0A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吴秀琼</cp:lastModifiedBy>
  <cp:revision>3</cp:revision>
  <dcterms:created xsi:type="dcterms:W3CDTF">2021-03-17T02:15:59Z</dcterms:created>
  <dcterms:modified xsi:type="dcterms:W3CDTF">2021-03-17T03:24:08Z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